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hart%20in%20Microsoft%20PowerPoint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IN"/>
            </a:pPr>
            <a:r>
              <a:rPr lang="en-IN" sz="1400" dirty="0"/>
              <a:t>Result Monitoring</a:t>
            </a:r>
          </a:p>
        </c:rich>
      </c:tx>
      <c:layout>
        <c:manualLayout>
          <c:xMode val="edge"/>
          <c:yMode val="edge"/>
          <c:x val="0.30452777777777795"/>
          <c:y val="9.2592592592592622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2696686782594208"/>
          <c:y val="0.14755277920209009"/>
          <c:w val="0.74952409380214302"/>
          <c:h val="0.7112999416739574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PowerPoint]Sheet2'!$B$3:$C$3</c:f>
              <c:strCache>
                <c:ptCount val="2"/>
                <c:pt idx="0">
                  <c:v>Before</c:v>
                </c:pt>
                <c:pt idx="1">
                  <c:v>After</c:v>
                </c:pt>
              </c:strCache>
            </c:strRef>
          </c:cat>
          <c:val>
            <c:numRef>
              <c:f>'[Chart in Microsoft PowerPoint]Sheet2'!$B$4:$C$4</c:f>
              <c:numCache>
                <c:formatCode>General</c:formatCode>
                <c:ptCount val="2"/>
                <c:pt idx="0">
                  <c:v>2123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910016"/>
        <c:axId val="35911552"/>
      </c:barChart>
      <c:catAx>
        <c:axId val="3591001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35911552"/>
        <c:crosses val="autoZero"/>
        <c:auto val="1"/>
        <c:lblAlgn val="ctr"/>
        <c:lblOffset val="100"/>
        <c:noMultiLvlLbl val="1"/>
      </c:catAx>
      <c:valAx>
        <c:axId val="359115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IN"/>
                  <a:t>Rej in PPM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3591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3E3D5-5AAC-4FF8-AEAF-C1A769EC738E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0CD4F-45B4-44E0-AE66-92E9B4A78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87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390EE-7199-453E-BA4A-0081D64B7242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2" r="21023"/>
          <a:stretch/>
        </p:blipFill>
        <p:spPr>
          <a:xfrm>
            <a:off x="263350" y="1889912"/>
            <a:ext cx="1492352" cy="8631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6018" name="Picture 9" descr="advi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Fixture design needs to change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Oil Pump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ASSEMBLY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A315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Oil Pump Assly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Free rotation stage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Free rotation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3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5190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: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To reduce rejection of plate shift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 in A315 oil pump.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355725"/>
            <a:ext cx="3046403" cy="473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:-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A315 plate shift found at final inspection stage.</a:t>
            </a:r>
          </a:p>
        </p:txBody>
      </p:sp>
      <p:sp>
        <p:nvSpPr>
          <p:cNvPr id="86060" name="Rectangle 43"/>
          <p:cNvSpPr>
            <a:spLocks noChangeArrowheads="1"/>
          </p:cNvSpPr>
          <p:nvPr/>
        </p:nvSpPr>
        <p:spPr bwMode="auto">
          <a:xfrm>
            <a:off x="3214678" y="1143000"/>
            <a:ext cx="3259147" cy="2513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000" b="1" dirty="0">
                <a:solidFill>
                  <a:srgbClr val="0033CC"/>
                </a:solidFill>
                <a:latin typeface="Calibri" pitchFamily="34" charset="0"/>
              </a:rPr>
              <a:t>COUNTERMEASURE</a:t>
            </a:r>
            <a:r>
              <a:rPr lang="en-US" altLang="en-US" sz="1000" dirty="0">
                <a:solidFill>
                  <a:srgbClr val="000000"/>
                </a:solidFill>
                <a:latin typeface="Calibri" pitchFamily="34" charset="0"/>
              </a:rPr>
              <a:t>:- </a:t>
            </a:r>
          </a:p>
          <a:p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1) To get rigid resting fixture procured with three resting pins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1949 Nos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Nos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05.05.2016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20.05.2016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 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Dipali Shete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,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Nitin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Sutar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Mohan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Kate, Bhavesh Pednekar.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AutoNum type="arabicParenR"/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19800"/>
            <a:ext cx="3046413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Sandeep patil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:- </a:t>
            </a: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Mohan kate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3988" y="5522912"/>
            <a:ext cx="3046412" cy="2635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11.05.2016</a:t>
            </a:r>
          </a:p>
        </p:txBody>
      </p:sp>
      <p:sp>
        <p:nvSpPr>
          <p:cNvPr id="86075" name="Rectangle 62"/>
          <p:cNvSpPr>
            <a:spLocks noChangeArrowheads="1"/>
          </p:cNvSpPr>
          <p:nvPr/>
        </p:nvSpPr>
        <p:spPr bwMode="auto">
          <a:xfrm>
            <a:off x="158750" y="3679825"/>
            <a:ext cx="3041650" cy="13993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>
                <a:solidFill>
                  <a:srgbClr val="0033CC"/>
                </a:solidFill>
                <a:latin typeface="Calibri" pitchFamily="34" charset="0"/>
              </a:rPr>
              <a:t>:-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A315 plate shift found at final inspection stage.</a:t>
            </a: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100" b="1" dirty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Inadequate fitment on screw in body</a:t>
            </a: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body tilt during screw fitment                         </a:t>
            </a:r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Uneven resting of body on fixture                   </a:t>
            </a: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Fixture design is not according to       component   </a:t>
            </a:r>
          </a:p>
          <a:p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432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3484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83" name="Rectangle 78"/>
          <p:cNvSpPr>
            <a:spLocks noChangeArrowheads="1"/>
          </p:cNvSpPr>
          <p:nvPr/>
        </p:nvSpPr>
        <p:spPr bwMode="auto">
          <a:xfrm>
            <a:off x="6707188" y="6094413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1"/>
            <a:ext cx="2513012" cy="1204921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</a:t>
            </a:r>
            <a:r>
              <a:rPr lang="en-US" sz="1050" b="1" dirty="0">
                <a:solidFill>
                  <a:srgbClr val="000000"/>
                </a:solidFill>
                <a:latin typeface="Calibri"/>
              </a:rPr>
              <a:t>  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Verification of three pins </a:t>
            </a: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existence.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 </a:t>
            </a:r>
            <a:r>
              <a:rPr lang="en-US" sz="1050" dirty="0">
                <a:solidFill>
                  <a:srgbClr val="000000"/>
                </a:solidFill>
              </a:rPr>
              <a:t>JH/ fixture PM</a:t>
            </a: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–</a:t>
            </a:r>
            <a:r>
              <a:rPr lang="en-US" sz="1050" dirty="0">
                <a:solidFill>
                  <a:srgbClr val="000000"/>
                </a:solidFill>
              </a:rPr>
              <a:t>Daily /Monthly</a:t>
            </a:r>
            <a:endParaRPr 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72132" y="3357562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6229" name="Rounded Rectangle 96"/>
          <p:cNvSpPr>
            <a:spLocks noChangeArrowheads="1"/>
          </p:cNvSpPr>
          <p:nvPr/>
        </p:nvSpPr>
        <p:spPr bwMode="auto">
          <a:xfrm>
            <a:off x="2285984" y="3357562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079217"/>
            <a:ext cx="3048000" cy="4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 </a:t>
            </a:r>
            <a:r>
              <a:rPr lang="en-US" altLang="en-US" sz="11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Fixture design is not according to       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component.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9" name="Rectangle 34"/>
          <p:cNvSpPr>
            <a:spLocks noChangeArrowheads="1"/>
          </p:cNvSpPr>
          <p:nvPr/>
        </p:nvSpPr>
        <p:spPr bwMode="auto">
          <a:xfrm>
            <a:off x="5713413" y="461963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sp>
        <p:nvSpPr>
          <p:cNvPr id="86092" name="TextBox 4"/>
          <p:cNvSpPr txBox="1">
            <a:spLocks noChangeArrowheads="1"/>
          </p:cNvSpPr>
          <p:nvPr/>
        </p:nvSpPr>
        <p:spPr bwMode="auto">
          <a:xfrm>
            <a:off x="6592888" y="2593975"/>
            <a:ext cx="2093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N" sz="1200" dirty="0" smtClean="0"/>
              <a:t>Reduction in in-house rework  </a:t>
            </a:r>
            <a:endParaRPr lang="en-IN" sz="1200" dirty="0"/>
          </a:p>
        </p:txBody>
      </p:sp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362047"/>
              </p:ext>
            </p:extLst>
          </p:nvPr>
        </p:nvGraphicFramePr>
        <p:xfrm>
          <a:off x="6500826" y="4800600"/>
          <a:ext cx="2500330" cy="1700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62"/>
                <a:gridCol w="465418"/>
                <a:gridCol w="495738"/>
                <a:gridCol w="721138"/>
                <a:gridCol w="509374"/>
              </a:tblGrid>
              <a:tr h="377830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059">
                <a:tc>
                  <a:txBody>
                    <a:bodyPr/>
                    <a:lstStyle/>
                    <a:p>
                      <a:r>
                        <a:rPr lang="en-US" sz="7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  <a:endParaRPr lang="en-US" sz="7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951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n-US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Casting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Mr. Nitin</a:t>
                      </a: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 sutar</a:t>
                      </a:r>
                      <a:endParaRPr lang="en-US" sz="9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l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Completed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783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6123" name="Oval 90"/>
          <p:cNvSpPr>
            <a:spLocks noChangeArrowheads="1"/>
          </p:cNvSpPr>
          <p:nvPr/>
        </p:nvSpPr>
        <p:spPr bwMode="auto">
          <a:xfrm rot="5400000">
            <a:off x="729455" y="2072655"/>
            <a:ext cx="601663" cy="497682"/>
          </a:xfrm>
          <a:prstGeom prst="ellips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endParaRPr lang="en-US"/>
          </a:p>
        </p:txBody>
      </p:sp>
      <p:sp>
        <p:nvSpPr>
          <p:cNvPr id="86124" name="TextBox 3"/>
          <p:cNvSpPr txBox="1">
            <a:spLocks noChangeArrowheads="1"/>
          </p:cNvSpPr>
          <p:nvPr/>
        </p:nvSpPr>
        <p:spPr bwMode="auto">
          <a:xfrm>
            <a:off x="126206" y="3206075"/>
            <a:ext cx="194865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N" sz="1050" dirty="0"/>
              <a:t>Only</a:t>
            </a:r>
            <a:r>
              <a:rPr lang="en-IN" sz="1100" dirty="0"/>
              <a:t> two pins available for component resting</a:t>
            </a:r>
          </a:p>
        </p:txBody>
      </p:sp>
      <p:pic>
        <p:nvPicPr>
          <p:cNvPr id="81" name="Picture 80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87850"/>
            <a:ext cx="1364704" cy="93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408" y="1698000"/>
            <a:ext cx="2695924" cy="15897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6091" name="Oval 3"/>
          <p:cNvSpPr>
            <a:spLocks noChangeArrowheads="1"/>
          </p:cNvSpPr>
          <p:nvPr/>
        </p:nvSpPr>
        <p:spPr bwMode="auto">
          <a:xfrm>
            <a:off x="4433094" y="1868685"/>
            <a:ext cx="817562" cy="618729"/>
          </a:xfrm>
          <a:prstGeom prst="ellipse">
            <a:avLst/>
          </a:prstGeom>
          <a:noFill/>
          <a:ln w="28575" algn="ctr">
            <a:solidFill>
              <a:srgbClr val="0099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endParaRPr lang="en-US"/>
          </a:p>
        </p:txBody>
      </p:sp>
      <p:graphicFrame>
        <p:nvGraphicFramePr>
          <p:cNvPr id="86" name="Chart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486197"/>
              </p:ext>
            </p:extLst>
          </p:nvPr>
        </p:nvGraphicFramePr>
        <p:xfrm>
          <a:off x="3289291" y="3993481"/>
          <a:ext cx="3036897" cy="2026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03786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Ashish Jagtap</cp:lastModifiedBy>
  <cp:revision>1</cp:revision>
  <dcterms:created xsi:type="dcterms:W3CDTF">2006-08-16T00:00:00Z</dcterms:created>
  <dcterms:modified xsi:type="dcterms:W3CDTF">2016-10-22T11:21:25Z</dcterms:modified>
</cp:coreProperties>
</file>